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5AFFD872-8281-49FC-BBEF-EDBFB5E63066}"/>
    <pc:docChg chg="modSld">
      <pc:chgData name="Jill Jones" userId="18e2199af911abfd" providerId="LiveId" clId="{5AFFD872-8281-49FC-BBEF-EDBFB5E63066}" dt="2024-08-05T04:39:38.163" v="1" actId="1076"/>
      <pc:docMkLst>
        <pc:docMk/>
      </pc:docMkLst>
      <pc:sldChg chg="modSp mod">
        <pc:chgData name="Jill Jones" userId="18e2199af911abfd" providerId="LiveId" clId="{5AFFD872-8281-49FC-BBEF-EDBFB5E63066}" dt="2024-08-05T04:39:17.580" v="0" actId="1076"/>
        <pc:sldMkLst>
          <pc:docMk/>
          <pc:sldMk cId="0" sldId="259"/>
        </pc:sldMkLst>
        <pc:picChg chg="mod">
          <ac:chgData name="Jill Jones" userId="18e2199af911abfd" providerId="LiveId" clId="{5AFFD872-8281-49FC-BBEF-EDBFB5E63066}" dt="2024-08-05T04:39:17.580" v="0" actId="1076"/>
          <ac:picMkLst>
            <pc:docMk/>
            <pc:sldMk cId="0" sldId="259"/>
            <ac:picMk id="83" creationId="{00000000-0000-0000-0000-000000000000}"/>
          </ac:picMkLst>
        </pc:picChg>
      </pc:sldChg>
      <pc:sldChg chg="modSp mod">
        <pc:chgData name="Jill Jones" userId="18e2199af911abfd" providerId="LiveId" clId="{5AFFD872-8281-49FC-BBEF-EDBFB5E63066}" dt="2024-08-05T04:39:38.163" v="1" actId="1076"/>
        <pc:sldMkLst>
          <pc:docMk/>
          <pc:sldMk cId="0" sldId="265"/>
        </pc:sldMkLst>
        <pc:picChg chg="mod">
          <ac:chgData name="Jill Jones" userId="18e2199af911abfd" providerId="LiveId" clId="{5AFFD872-8281-49FC-BBEF-EDBFB5E63066}" dt="2024-08-05T04:39:38.163" v="1" actId="1076"/>
          <ac:picMkLst>
            <pc:docMk/>
            <pc:sldMk cId="0" sldId="265"/>
            <ac:picMk id="1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04255717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04255717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04255717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04255717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ac12f67d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ac12f67d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c17372e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dc17372e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68775" y="4539955"/>
            <a:ext cx="548700" cy="5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Night Light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Dimmable light sensor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721475"/>
            <a:ext cx="8520600" cy="3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Your night light is either fully on or completely off.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If it is a little dark, a little light will do.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the night light gradually brighter as the room gets darker.</a:t>
            </a:r>
            <a:endParaRPr/>
          </a:p>
          <a:p>
            <a:pPr marL="9144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340" y="2422876"/>
            <a:ext cx="3793425" cy="199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Dimmable light sensor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721475"/>
            <a:ext cx="8161200" cy="28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information to the pixels.fill() </a:t>
            </a:r>
            <a:br>
              <a:rPr lang="en"/>
            </a:br>
            <a:r>
              <a:rPr lang="en"/>
              <a:t>command to control the brightness </a:t>
            </a:r>
            <a:br>
              <a:rPr lang="en"/>
            </a:br>
            <a:r>
              <a:rPr lang="en"/>
              <a:t>of the pixels.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brightness</a:t>
            </a:r>
            <a:r>
              <a:rPr lang="en"/>
              <a:t> is a value from 0 to 100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brightness level like this:</a:t>
            </a:r>
            <a:endParaRPr/>
          </a:p>
          <a:p>
            <a:pPr marL="9144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pixels.fill(WHITE, brightness = 20)</a:t>
            </a:r>
            <a:endParaRPr sz="2000"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375" y="898349"/>
            <a:ext cx="3146925" cy="165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43625" y="702325"/>
            <a:ext cx="8262600" cy="3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Look at your table from Objective #2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value did you write down for room light?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number a little less than that for your ROOM value.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For example, if my table looked like this: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 could use </a:t>
            </a:r>
            <a:br>
              <a:rPr lang="en"/>
            </a:br>
            <a:r>
              <a:rPr lang="en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ROOM = 5500</a:t>
            </a: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025" y="3131000"/>
            <a:ext cx="4777549" cy="14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3072800" y="4767000"/>
            <a:ext cx="1359600" cy="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&lt;continued&gt;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43625" y="702325"/>
            <a:ext cx="4497600" cy="3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ROOM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condition of the </a:t>
            </a:r>
            <a:br>
              <a:rPr lang="en"/>
            </a:br>
            <a:r>
              <a:rPr lang="en"/>
              <a:t>if statement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 a little math to calculate the brightness level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your code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i="1"/>
              <a:t>WARNING - it may be a little glitchy</a:t>
            </a:r>
            <a:endParaRPr sz="2000" i="1"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475" y="916025"/>
            <a:ext cx="3935700" cy="279664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/>
          <p:nvPr/>
        </p:nvSpPr>
        <p:spPr>
          <a:xfrm>
            <a:off x="4943475" y="1502175"/>
            <a:ext cx="1156500" cy="314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5302400" y="2345975"/>
            <a:ext cx="3576900" cy="821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 Test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the light sensor.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2 quiz questions about the concepts.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26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Reversed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400700" cy="31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testing your code, you might notice that the pixels get darker as the room gets darker.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want the opposite!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need to reverse the math.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11400" cy="3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math to reverse the value for brightness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your code</a:t>
            </a:r>
            <a:endParaRPr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425" y="1152475"/>
            <a:ext cx="4228501" cy="299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/>
          <p:nvPr/>
        </p:nvSpPr>
        <p:spPr>
          <a:xfrm>
            <a:off x="5155575" y="2852975"/>
            <a:ext cx="3212700" cy="307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12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187" name="Google Shape;187;p30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this mission you will use CodeX’s built-in light sensor. </a:t>
            </a:r>
            <a:endParaRPr>
              <a:solidFill>
                <a:schemeClr val="dk2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What real-world projects can it be used for?</a:t>
            </a:r>
            <a:endParaRPr sz="2000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12: Night Light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998475"/>
            <a:ext cx="693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You'll use the CodeX's built-in light sensor to 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detect light and use the pixels as a night light!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will create two versions of the night light.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Project Goals:</a:t>
            </a:r>
            <a:endParaRPr b="1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Calibri"/>
              <a:buChar char="●"/>
            </a:pPr>
            <a:r>
              <a:rPr lang="en">
                <a:solidFill>
                  <a:srgbClr val="1E1E1E"/>
                </a:solidFill>
              </a:rPr>
              <a:t>Use a simple on/off control</a:t>
            </a:r>
            <a:endParaRPr>
              <a:solidFill>
                <a:srgbClr val="1E1E1E"/>
              </a:solidFill>
            </a:endParaRPr>
          </a:p>
          <a:p>
            <a:pPr marL="628650" lvl="1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1E1E1E"/>
                </a:solidFill>
              </a:rPr>
              <a:t>Light (pixels) turn on when the sensor detects “dark”</a:t>
            </a:r>
            <a:endParaRPr sz="2000">
              <a:solidFill>
                <a:srgbClr val="1E1E1E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Font typeface="Calibri"/>
              <a:buChar char="●"/>
            </a:pPr>
            <a:r>
              <a:rPr lang="en">
                <a:solidFill>
                  <a:srgbClr val="1E1E1E"/>
                </a:solidFill>
              </a:rPr>
              <a:t>Variable dimming</a:t>
            </a:r>
            <a:endParaRPr>
              <a:solidFill>
                <a:srgbClr val="1E1E1E"/>
              </a:solidFill>
            </a:endParaRPr>
          </a:p>
          <a:p>
            <a:pPr marL="628650" lvl="1" indent="-3556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Font typeface="Calibri"/>
              <a:buChar char="○"/>
            </a:pPr>
            <a:r>
              <a:rPr lang="en" sz="2000">
                <a:solidFill>
                  <a:srgbClr val="1E1E1E"/>
                </a:solidFill>
              </a:rPr>
              <a:t>Brighter light for a darker room</a:t>
            </a:r>
            <a:endParaRPr sz="2000" b="1">
              <a:solidFill>
                <a:srgbClr val="1E1E1E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8150" y="1068425"/>
            <a:ext cx="2015875" cy="213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Let there be sensor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246400" cy="3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So you want to make a night light?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This is going to be easy with CodeX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It has its own built-in light sensor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Click on                        and read the first 2 paragraphs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Go to the Mission Log and answer the questions.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7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Then close the toolbox. </a:t>
            </a:r>
            <a:endParaRPr>
              <a:solidFill>
                <a:schemeClr val="dk2"/>
              </a:solidFill>
            </a:endParaRPr>
          </a:p>
          <a:p>
            <a:pPr marL="457200" marR="38100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447" y="2548562"/>
            <a:ext cx="1361375" cy="3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988125"/>
            <a:ext cx="41433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camera controls to rotate and zoom in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light sensor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new file named </a:t>
            </a:r>
            <a:r>
              <a:rPr lang="en" sz="2600" b="1"/>
              <a:t>NightLight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5000" y="1068425"/>
            <a:ext cx="4384200" cy="330306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/>
          <p:nvPr/>
        </p:nvSpPr>
        <p:spPr>
          <a:xfrm>
            <a:off x="7740925" y="1677100"/>
            <a:ext cx="522900" cy="513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Light sensing code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23600" cy="3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light sensor changes, or converts, light level into a digital value. 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b="1"/>
              <a:t>Dark</a:t>
            </a:r>
            <a:r>
              <a:rPr lang="en"/>
              <a:t> = lower values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solidFill>
                  <a:srgbClr val="CCCCCC"/>
                </a:solidFill>
              </a:rPr>
              <a:t>Light</a:t>
            </a:r>
            <a:r>
              <a:rPr lang="en"/>
              <a:t> = higher values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Digital values go from 0 to 65,535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Any value below 2,000 is pretty dark!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To read from the light sensor, use: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value = light.read()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5">
            <a:off x="5932598" y="1649051"/>
            <a:ext cx="3491123" cy="196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768625"/>
            <a:ext cx="6145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codex and time modules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light sensor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Display the value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light on the sensor by </a:t>
            </a:r>
            <a:br>
              <a:rPr lang="en"/>
            </a:br>
            <a:r>
              <a:rPr lang="en"/>
              <a:t>trying three different types of light: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Regular room light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Shine a flashlight for bright light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Cover the sensor with your hand for dark light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the value readings in the Mission Log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200" y="935200"/>
            <a:ext cx="3392100" cy="2268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Pixel filler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58653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Stadiums turn on all their lights when it gets dark.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turn on the four LED pixels when CodeX senses it is dark.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set all four LED pixels the same color quickly with this code: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pixels.fill(WHITE)  </a:t>
            </a:r>
            <a:r>
              <a:rPr lang="en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-- turn on</a:t>
            </a: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b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pixels.fill(BLACK) </a:t>
            </a:r>
            <a:r>
              <a:rPr lang="en" sz="20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-- turn off</a:t>
            </a:r>
            <a:endParaRPr sz="20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l="13730" r="17342"/>
          <a:stretch/>
        </p:blipFill>
        <p:spPr>
          <a:xfrm>
            <a:off x="6233850" y="954200"/>
            <a:ext cx="2495825" cy="24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5347200" cy="38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an if statement to your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If the value from the sensor is dark (less than 2000) turn on the pixels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Else, turn off the pixels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display.print() and sleep()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the code by covering and uncovering the sensor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800" y="1733950"/>
            <a:ext cx="2867125" cy="24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Office PowerPoint</Application>
  <PresentationFormat>On-screen Show (16:9)</PresentationFormat>
  <Paragraphs>101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Arial</vt:lpstr>
      <vt:lpstr>Montserrat</vt:lpstr>
      <vt:lpstr>Raleway</vt:lpstr>
      <vt:lpstr>Source Sans Pro</vt:lpstr>
      <vt:lpstr>Consolas</vt:lpstr>
      <vt:lpstr>Plum</vt:lpstr>
      <vt:lpstr>Night Light</vt:lpstr>
      <vt:lpstr>Pre-Mission Preparation</vt:lpstr>
      <vt:lpstr>Mission 12: Night Light</vt:lpstr>
      <vt:lpstr>Objective #1: Let there be sensor</vt:lpstr>
      <vt:lpstr>Mission Activity #1</vt:lpstr>
      <vt:lpstr>Objective #2: Light sensing code</vt:lpstr>
      <vt:lpstr>Mission Activity #2</vt:lpstr>
      <vt:lpstr>Objective #3: Pixel filler</vt:lpstr>
      <vt:lpstr>Mission Activity #3</vt:lpstr>
      <vt:lpstr>Objective #4: Dimmable light sensor</vt:lpstr>
      <vt:lpstr>Objective #4: Dimmable light sensor</vt:lpstr>
      <vt:lpstr>Mission Activity #4</vt:lpstr>
      <vt:lpstr>Mission Activity #4</vt:lpstr>
      <vt:lpstr>Light Test</vt:lpstr>
      <vt:lpstr>Objective #5: Reversed</vt:lpstr>
      <vt:lpstr>Mission Activity #5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2024-08-05T04:39:47Z</dcterms:modified>
</cp:coreProperties>
</file>